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6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7620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“Enumerate The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Total RBC Count of Blood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30.09.2020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609601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 Blood Cells (RBC) or Erythrocytes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78486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REE\Desktop\hy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4333426" cy="4800600"/>
          </a:xfrm>
          <a:prstGeom prst="rect">
            <a:avLst/>
          </a:prstGeom>
          <a:noFill/>
        </p:spPr>
      </p:pic>
      <p:pic>
        <p:nvPicPr>
          <p:cNvPr id="1027" name="Picture 3" descr="C:\Users\SHREE\Desktop\hy2.jpg"/>
          <p:cNvPicPr>
            <a:picLocks noChangeAspect="1" noChangeArrowheads="1"/>
          </p:cNvPicPr>
          <p:nvPr/>
        </p:nvPicPr>
        <p:blipFill>
          <a:blip r:embed="rId3"/>
          <a:srcRect l="7018" t="42105" r="8772"/>
          <a:stretch>
            <a:fillRect/>
          </a:stretch>
        </p:blipFill>
        <p:spPr bwMode="auto">
          <a:xfrm>
            <a:off x="5257800" y="685800"/>
            <a:ext cx="3124200" cy="1828800"/>
          </a:xfrm>
          <a:prstGeom prst="rect">
            <a:avLst/>
          </a:prstGeom>
          <a:noFill/>
        </p:spPr>
      </p:pic>
      <p:pic>
        <p:nvPicPr>
          <p:cNvPr id="1028" name="Picture 4" descr="C:\Users\SHREE\Desktop\hy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590800"/>
            <a:ext cx="3124200" cy="1828800"/>
          </a:xfrm>
          <a:prstGeom prst="rect">
            <a:avLst/>
          </a:prstGeom>
          <a:noFill/>
        </p:spPr>
      </p:pic>
      <p:pic>
        <p:nvPicPr>
          <p:cNvPr id="1029" name="Picture 5" descr="C:\Users\SHREE\Desktop\hy4.jpg_200x300"/>
          <p:cNvPicPr>
            <a:picLocks noChangeAspect="1" noChangeArrowheads="1"/>
          </p:cNvPicPr>
          <p:nvPr/>
        </p:nvPicPr>
        <p:blipFill>
          <a:blip r:embed="rId5"/>
          <a:srcRect t="32000" b="36000"/>
          <a:stretch>
            <a:fillRect/>
          </a:stretch>
        </p:blipFill>
        <p:spPr bwMode="auto">
          <a:xfrm>
            <a:off x="5334000" y="4495800"/>
            <a:ext cx="3124200" cy="1133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685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RBC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077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Haemocytometer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sterilized pricking needle, RBC Pipette, Compound 2.microscope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diluting fluid (NaCl-1% , Na2SO4-2.5%  and HgCl2-2.5%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799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Clean and the mixing pipette.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Sterilized your middle finger and Prick the finger and blood flows freely, Don’t squeeze.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Suck the blood in pipette up to 0.5 ml mark and immediately mix it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diluting fluid by sucking it up to 101 mark.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Bring counting scale into the focus under objective under microscope.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 cells in 16 squares in five different part of the field.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8305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Calculation-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may be done in the following manner-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RBC per cubic mm- Number of cells counted  x Dilution x 400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No. of small squares counted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Suppose, five smaller square or 80 smallest contain A+B+C+D+E RBCs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cubic mm of blood will contain=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A+B+C+D+E     x 400 x 10 x 200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80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A+B+C+D+E x 10000 RBC.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1522412"/>
            <a:ext cx="396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122612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082" y="2967335"/>
            <a:ext cx="365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406</TotalTime>
  <Words>168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100</cp:revision>
  <dcterms:created xsi:type="dcterms:W3CDTF">2006-08-16T00:00:00Z</dcterms:created>
  <dcterms:modified xsi:type="dcterms:W3CDTF">2020-09-30T06:50:01Z</dcterms:modified>
</cp:coreProperties>
</file>